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77" r:id="rId3"/>
    <p:sldId id="278" r:id="rId4"/>
    <p:sldId id="279" r:id="rId5"/>
    <p:sldId id="280" r:id="rId6"/>
    <p:sldId id="281" r:id="rId7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25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北京分行发斯蒂芬访防守打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沪深300指数基金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张三峰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科技创新基金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785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李四防守打法胜多负少防守打法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王五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4275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150.5555555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王三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</a:t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300.856万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北京分行发斯蒂芬访防守打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WPS 演示</Application>
  <PresentationFormat>宽屏</PresentationFormat>
  <Paragraphs>58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44</cp:revision>
  <dcterms:created xsi:type="dcterms:W3CDTF">2026-02-26T01:10:27Z</dcterms:created>
  <dcterms:modified xsi:type="dcterms:W3CDTF">2026-02-26T01:10:27Z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